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27" r:id="rId4"/>
    <p:sldId id="326" r:id="rId5"/>
    <p:sldId id="325" r:id="rId6"/>
    <p:sldId id="329" r:id="rId7"/>
    <p:sldId id="328" r:id="rId8"/>
    <p:sldId id="286" r:id="rId9"/>
    <p:sldId id="332" r:id="rId10"/>
    <p:sldId id="271" r:id="rId11"/>
    <p:sldId id="278" r:id="rId12"/>
    <p:sldId id="330" r:id="rId13"/>
    <p:sldId id="331" r:id="rId14"/>
    <p:sldId id="279" r:id="rId15"/>
    <p:sldId id="280" r:id="rId16"/>
    <p:sldId id="282" r:id="rId17"/>
    <p:sldId id="283" r:id="rId18"/>
    <p:sldId id="28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269" r:id="rId28"/>
    <p:sldId id="320" r:id="rId29"/>
    <p:sldId id="321" r:id="rId30"/>
    <p:sldId id="322" r:id="rId31"/>
    <p:sldId id="323" r:id="rId32"/>
    <p:sldId id="315" r:id="rId33"/>
    <p:sldId id="317" r:id="rId34"/>
    <p:sldId id="318" r:id="rId35"/>
    <p:sldId id="316" r:id="rId36"/>
    <p:sldId id="313" r:id="rId37"/>
    <p:sldId id="314" r:id="rId38"/>
    <p:sldId id="319" r:id="rId39"/>
  </p:sldIdLst>
  <p:sldSz cx="17349788" cy="9753600"/>
  <p:notesSz cx="6858000" cy="9144000"/>
  <p:defaultTextStyle>
    <a:defPPr>
      <a:defRPr lang="en-US"/>
    </a:defPPr>
    <a:lvl1pPr marL="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7436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4871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32307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9743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7179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64615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42051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19487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94660"/>
  </p:normalViewPr>
  <p:slideViewPr>
    <p:cSldViewPr>
      <p:cViewPr>
        <p:scale>
          <a:sx n="50" d="100"/>
          <a:sy n="50" d="100"/>
        </p:scale>
        <p:origin x="-1928" y="-1056"/>
      </p:cViewPr>
      <p:guideLst>
        <p:guide orient="horz" pos="3072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1234" y="3029939"/>
            <a:ext cx="1474732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2468" y="5527040"/>
            <a:ext cx="12144852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3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6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2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88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22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78596" y="390597"/>
            <a:ext cx="3903702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7489" y="390597"/>
            <a:ext cx="11421944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0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71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514" y="6267592"/>
            <a:ext cx="14747320" cy="1937173"/>
          </a:xfrm>
        </p:spPr>
        <p:txBody>
          <a:bodyPr anchor="t"/>
          <a:lstStyle>
            <a:lvl1pPr algn="l">
              <a:defRPr sz="68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514" y="4133993"/>
            <a:ext cx="14747320" cy="2133599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7436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54871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2307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0974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8717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461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205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19487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94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7489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9476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0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489" y="2183272"/>
            <a:ext cx="7665836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489" y="3093155"/>
            <a:ext cx="7665836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13452" y="2183272"/>
            <a:ext cx="7668847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13452" y="3093155"/>
            <a:ext cx="7668847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87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1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69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490" y="388338"/>
            <a:ext cx="5707961" cy="1652693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3285" y="388339"/>
            <a:ext cx="9699013" cy="8324427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490" y="2041032"/>
            <a:ext cx="5707961" cy="6671734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680" y="6827520"/>
            <a:ext cx="10409873" cy="806027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0680" y="871502"/>
            <a:ext cx="10409873" cy="5852160"/>
          </a:xfrm>
        </p:spPr>
        <p:txBody>
          <a:bodyPr/>
          <a:lstStyle>
            <a:lvl1pPr marL="0" indent="0">
              <a:buNone/>
              <a:defRPr sz="5400"/>
            </a:lvl1pPr>
            <a:lvl2pPr marL="774360" indent="0">
              <a:buNone/>
              <a:defRPr sz="4700"/>
            </a:lvl2pPr>
            <a:lvl3pPr marL="1548719" indent="0">
              <a:buNone/>
              <a:defRPr sz="4100"/>
            </a:lvl3pPr>
            <a:lvl4pPr marL="2323079" indent="0">
              <a:buNone/>
              <a:defRPr sz="3400"/>
            </a:lvl4pPr>
            <a:lvl5pPr marL="3097439" indent="0">
              <a:buNone/>
              <a:defRPr sz="3400"/>
            </a:lvl5pPr>
            <a:lvl6pPr marL="3871798" indent="0">
              <a:buNone/>
              <a:defRPr sz="3400"/>
            </a:lvl6pPr>
            <a:lvl7pPr marL="4646158" indent="0">
              <a:buNone/>
              <a:defRPr sz="3400"/>
            </a:lvl7pPr>
            <a:lvl8pPr marL="5420517" indent="0">
              <a:buNone/>
              <a:defRPr sz="3400"/>
            </a:lvl8pPr>
            <a:lvl9pPr marL="6194877" indent="0">
              <a:buNone/>
              <a:defRPr sz="34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0680" y="7633547"/>
            <a:ext cx="10409873" cy="1144693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2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7490" y="390596"/>
            <a:ext cx="15614809" cy="1625600"/>
          </a:xfrm>
          <a:prstGeom prst="rect">
            <a:avLst/>
          </a:prstGeom>
        </p:spPr>
        <p:txBody>
          <a:bodyPr vert="horz" lIns="154872" tIns="77436" rIns="154872" bIns="7743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490" y="2275841"/>
            <a:ext cx="15614809" cy="6436925"/>
          </a:xfrm>
          <a:prstGeom prst="rect">
            <a:avLst/>
          </a:prstGeom>
        </p:spPr>
        <p:txBody>
          <a:bodyPr vert="horz" lIns="154872" tIns="77436" rIns="154872" bIns="7743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489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7303B-6A6C-42E2-B697-9BD64D1A1E6A}" type="datetimeFigureOut">
              <a:rPr lang="en-IN" smtClean="0"/>
              <a:t>23/3/18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27844" y="9040143"/>
            <a:ext cx="5494100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4015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3B475-9EC0-44DB-B81E-8B3F34D01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44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8719" rtl="0" eaLnBrk="1" latinLnBrk="0" hangingPunct="1">
        <a:spcBef>
          <a:spcPct val="0"/>
        </a:spcBef>
        <a:buNone/>
        <a:defRPr sz="7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0770" indent="-580770" algn="l" defTabSz="1548719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58334" indent="-483975" algn="l" defTabSz="1548719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2pPr>
      <a:lvl3pPr marL="1935899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10259" indent="-387180" algn="l" defTabSz="1548719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84618" indent="-387180" algn="l" defTabSz="1548719" rtl="0" eaLnBrk="1" latinLnBrk="0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25897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3333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769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8205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436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871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307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743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7179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615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2051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9487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96828" cy="978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09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7396812" cy="97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0"/>
            <a:ext cx="17396810" cy="97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3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8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0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7396817" cy="9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7396813" cy="97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7396817" cy="97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7396815" cy="97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7396815" cy="97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7396813" cy="97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7396813" cy="97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3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7396813" cy="97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17396812" cy="97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7396826" cy="97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7396815" cy="97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7396817" cy="9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7396817" cy="97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7396826" cy="978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7396824" cy="9780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0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7396826" cy="97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7396817" cy="978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0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7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7396821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7396819" cy="9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7396817" cy="9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10902</TotalTime>
  <Words>0</Words>
  <Application>Microsoft Macintosh PowerPoint</Application>
  <PresentationFormat>Custom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Prasadh</dc:creator>
  <cp:lastModifiedBy>Ramkumar Govindarajan</cp:lastModifiedBy>
  <cp:revision>88</cp:revision>
  <dcterms:created xsi:type="dcterms:W3CDTF">2016-07-15T07:59:48Z</dcterms:created>
  <dcterms:modified xsi:type="dcterms:W3CDTF">2018-03-23T10:03:53Z</dcterms:modified>
</cp:coreProperties>
</file>